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Your Emergency plan 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What is Emergency Management:</a:t>
            </a:r>
          </a:p>
          <a:p>
            <a:pPr lvl="1"/>
            <a:r>
              <a:rPr lang="en-US" dirty="0" smtClean="0"/>
              <a:t>The PROCESS of preparing for, mitigating, responding to, and recovering from one of these events.</a:t>
            </a:r>
          </a:p>
          <a:p>
            <a:pPr lvl="1"/>
            <a:r>
              <a:rPr lang="en-US" dirty="0" smtClean="0"/>
              <a:t>It is a DYNAMIC process, that MUST include:</a:t>
            </a:r>
          </a:p>
          <a:p>
            <a:pPr lvl="2"/>
            <a:r>
              <a:rPr lang="en-US" dirty="0" smtClean="0"/>
              <a:t>Planning</a:t>
            </a:r>
          </a:p>
          <a:p>
            <a:pPr lvl="2"/>
            <a:r>
              <a:rPr lang="en-US" dirty="0" smtClean="0"/>
              <a:t>Training</a:t>
            </a:r>
          </a:p>
          <a:p>
            <a:pPr lvl="2"/>
            <a:r>
              <a:rPr lang="en-US" dirty="0" smtClean="0"/>
              <a:t>Conducting drills</a:t>
            </a:r>
          </a:p>
          <a:p>
            <a:pPr lvl="2"/>
            <a:r>
              <a:rPr lang="en-US" dirty="0" smtClean="0"/>
              <a:t>Testing equipment</a:t>
            </a:r>
          </a:p>
          <a:p>
            <a:pPr lvl="2"/>
            <a:r>
              <a:rPr lang="en-US" dirty="0" smtClean="0"/>
              <a:t>Coordinating activities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bldLvl="3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Principles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Five Main Steps: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Establish a planning team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Analyze capabilities and hazards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Develop the plan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Implement the plan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Go to Step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3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96956" y="357304"/>
            <a:ext cx="8325950" cy="81835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General Principles - Establish a Planning Team 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Forming The Team</a:t>
            </a:r>
          </a:p>
          <a:p>
            <a:r>
              <a:rPr lang="en-US" dirty="0" smtClean="0"/>
              <a:t>Involve all functional areas:</a:t>
            </a:r>
          </a:p>
          <a:p>
            <a:pPr lvl="1"/>
            <a:r>
              <a:rPr lang="en-US" dirty="0" smtClean="0"/>
              <a:t>Support Services</a:t>
            </a:r>
          </a:p>
          <a:p>
            <a:pPr lvl="1"/>
            <a:r>
              <a:rPr lang="en-US" dirty="0" smtClean="0"/>
              <a:t>Management and Personnel</a:t>
            </a:r>
          </a:p>
          <a:p>
            <a:pPr lvl="1"/>
            <a:r>
              <a:rPr lang="en-US" dirty="0" smtClean="0"/>
              <a:t>Emergency Response</a:t>
            </a:r>
          </a:p>
          <a:p>
            <a:pPr lvl="1"/>
            <a:r>
              <a:rPr lang="en-US" dirty="0" smtClean="0"/>
              <a:t>Communications</a:t>
            </a:r>
          </a:p>
          <a:p>
            <a:pPr lvl="1"/>
            <a:r>
              <a:rPr lang="en-US" dirty="0" smtClean="0"/>
              <a:t>Community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3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general principles - Establish a Planning Team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Establish Authority, Schedule, Budget.</a:t>
            </a:r>
          </a:p>
          <a:p>
            <a:pPr lvl="1"/>
            <a:r>
              <a:rPr lang="en-US" dirty="0" smtClean="0"/>
              <a:t>Commission the team.</a:t>
            </a:r>
          </a:p>
          <a:p>
            <a:pPr lvl="1"/>
            <a:r>
              <a:rPr lang="en-US" dirty="0" smtClean="0"/>
              <a:t>Where the managers “rank”.</a:t>
            </a:r>
          </a:p>
          <a:p>
            <a:pPr lvl="1"/>
            <a:r>
              <a:rPr lang="en-US" dirty="0" smtClean="0"/>
              <a:t>Issue a mission statement.</a:t>
            </a:r>
          </a:p>
          <a:p>
            <a:pPr lvl="1"/>
            <a:r>
              <a:rPr lang="en-US" dirty="0" smtClean="0"/>
              <a:t>Establish schedules, deadlines and priorities.</a:t>
            </a:r>
          </a:p>
          <a:p>
            <a:pPr lvl="1"/>
            <a:r>
              <a:rPr lang="en-US" dirty="0" smtClean="0"/>
              <a:t>Determine the budget (needed vs. approved).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bldLvl="3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- Analyze Capability/Hazards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8229600" cy="4684486"/>
          </a:xfrm>
        </p:spPr>
        <p:txBody>
          <a:bodyPr>
            <a:noAutofit/>
          </a:bodyPr>
          <a:lstStyle/>
          <a:p>
            <a:r>
              <a:rPr lang="en-US" dirty="0" smtClean="0"/>
              <a:t>Gather info about current capabilities.</a:t>
            </a:r>
          </a:p>
          <a:p>
            <a:pPr lvl="1"/>
            <a:r>
              <a:rPr lang="en-US" dirty="0" smtClean="0"/>
              <a:t>Review internal plans and policies.</a:t>
            </a:r>
          </a:p>
          <a:p>
            <a:pPr lvl="1"/>
            <a:r>
              <a:rPr lang="en-US" dirty="0" smtClean="0"/>
              <a:t>Meet with outside groups.</a:t>
            </a:r>
          </a:p>
          <a:p>
            <a:pPr lvl="1"/>
            <a:r>
              <a:rPr lang="en-US" dirty="0" smtClean="0"/>
              <a:t>Identify codes and regulations.</a:t>
            </a:r>
          </a:p>
          <a:p>
            <a:pPr lvl="1"/>
            <a:r>
              <a:rPr lang="en-US" dirty="0" smtClean="0"/>
              <a:t>Identify critical products, services and operations.</a:t>
            </a:r>
          </a:p>
          <a:p>
            <a:pPr lvl="1"/>
            <a:r>
              <a:rPr lang="en-US" dirty="0" smtClean="0"/>
              <a:t>Identify internal resources.</a:t>
            </a:r>
          </a:p>
          <a:p>
            <a:pPr lvl="1"/>
            <a:r>
              <a:rPr lang="en-US" dirty="0" smtClean="0"/>
              <a:t>Identify external resources. </a:t>
            </a:r>
          </a:p>
          <a:p>
            <a:r>
              <a:rPr lang="en-US" dirty="0" smtClean="0"/>
              <a:t>Conduct a Vulnerability Analysis.</a:t>
            </a:r>
          </a:p>
          <a:p>
            <a:pPr lvl="1"/>
            <a:r>
              <a:rPr lang="en-US" dirty="0" smtClean="0"/>
              <a:t>We’ll address this in detail later.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3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- Develop The Plan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324434"/>
            <a:ext cx="8229600" cy="5105396"/>
          </a:xfrm>
        </p:spPr>
        <p:txBody>
          <a:bodyPr>
            <a:noAutofit/>
          </a:bodyPr>
          <a:lstStyle/>
          <a:p>
            <a:r>
              <a:rPr lang="en-US" dirty="0" smtClean="0"/>
              <a:t>The Plan should include: </a:t>
            </a:r>
          </a:p>
          <a:p>
            <a:pPr lvl="1"/>
            <a:r>
              <a:rPr lang="en-US" dirty="0" smtClean="0"/>
              <a:t>Executive Summary </a:t>
            </a:r>
          </a:p>
          <a:p>
            <a:pPr lvl="1"/>
            <a:r>
              <a:rPr lang="en-US" dirty="0" smtClean="0"/>
              <a:t>Emergency Management Elements </a:t>
            </a:r>
          </a:p>
          <a:p>
            <a:pPr lvl="1"/>
            <a:r>
              <a:rPr lang="en-US" dirty="0" smtClean="0"/>
              <a:t>Emergency Response Procedures </a:t>
            </a:r>
          </a:p>
          <a:p>
            <a:pPr lvl="1"/>
            <a:r>
              <a:rPr lang="en-US" dirty="0" smtClean="0"/>
              <a:t>Support Documents</a:t>
            </a:r>
          </a:p>
          <a:p>
            <a:r>
              <a:rPr lang="en-US" dirty="0" smtClean="0"/>
              <a:t>Emergency Management Elements are:</a:t>
            </a:r>
          </a:p>
          <a:p>
            <a:pPr lvl="1"/>
            <a:r>
              <a:rPr lang="en-US" dirty="0" smtClean="0"/>
              <a:t>Command, control and communications.</a:t>
            </a:r>
          </a:p>
          <a:p>
            <a:pPr lvl="1"/>
            <a:r>
              <a:rPr lang="en-US" dirty="0" smtClean="0"/>
              <a:t>Life safety and property protection.</a:t>
            </a:r>
          </a:p>
          <a:p>
            <a:pPr lvl="1"/>
            <a:r>
              <a:rPr lang="en-US" dirty="0" smtClean="0"/>
              <a:t>Administration and logistics.</a:t>
            </a:r>
          </a:p>
          <a:p>
            <a:pPr lvl="1"/>
            <a:r>
              <a:rPr lang="en-US" dirty="0" smtClean="0"/>
              <a:t>Recovery and restoration.</a:t>
            </a:r>
          </a:p>
          <a:p>
            <a:pPr lvl="1"/>
            <a:r>
              <a:rPr lang="en-US" dirty="0" smtClean="0"/>
              <a:t>Community outreach.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bldLvl="3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- Develop The Plan</a:t>
            </a:r>
            <a:endParaRPr lang="en-US" dirty="0"/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8229600" cy="4481286"/>
          </a:xfrm>
        </p:spPr>
        <p:txBody>
          <a:bodyPr>
            <a:noAutofit/>
          </a:bodyPr>
          <a:lstStyle/>
          <a:p>
            <a:r>
              <a:rPr lang="en-US" dirty="0" smtClean="0"/>
              <a:t>The development process should include:</a:t>
            </a:r>
          </a:p>
          <a:p>
            <a:pPr lvl="1"/>
            <a:r>
              <a:rPr lang="en-US" dirty="0" smtClean="0"/>
              <a:t>Prioritizing</a:t>
            </a:r>
          </a:p>
          <a:p>
            <a:pPr lvl="1"/>
            <a:r>
              <a:rPr lang="en-US" dirty="0" smtClean="0"/>
              <a:t>Writing</a:t>
            </a:r>
          </a:p>
          <a:p>
            <a:pPr lvl="1"/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Outside coordination</a:t>
            </a:r>
          </a:p>
          <a:p>
            <a:pPr lvl="1"/>
            <a:r>
              <a:rPr lang="en-US" dirty="0" smtClean="0"/>
              <a:t>Corporate communication</a:t>
            </a:r>
          </a:p>
          <a:p>
            <a:pPr lvl="1"/>
            <a:r>
              <a:rPr lang="en-US" dirty="0" smtClean="0"/>
              <a:t>Review/revision</a:t>
            </a:r>
          </a:p>
          <a:p>
            <a:pPr lvl="1"/>
            <a:r>
              <a:rPr lang="en-US" dirty="0" smtClean="0"/>
              <a:t>Approval</a:t>
            </a:r>
          </a:p>
          <a:p>
            <a:pPr lvl="1"/>
            <a:r>
              <a:rPr lang="en-US" dirty="0" smtClean="0"/>
              <a:t>Distribution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bldLvl="3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- Implementation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Integrate plan into Company Operations</a:t>
            </a:r>
          </a:p>
          <a:p>
            <a:pPr lvl="1"/>
            <a:r>
              <a:rPr lang="en-US" dirty="0" smtClean="0"/>
              <a:t>It should become part of the company culture.</a:t>
            </a:r>
          </a:p>
          <a:p>
            <a:pPr lvl="1"/>
            <a:r>
              <a:rPr lang="en-US" dirty="0" smtClean="0"/>
              <a:t>Senior Management support.</a:t>
            </a:r>
          </a:p>
          <a:p>
            <a:pPr lvl="1"/>
            <a:r>
              <a:rPr lang="en-US" dirty="0" smtClean="0"/>
              <a:t>Incorporated into personnel/financial process.</a:t>
            </a:r>
          </a:p>
          <a:p>
            <a:pPr lvl="1"/>
            <a:r>
              <a:rPr lang="en-US" dirty="0" smtClean="0"/>
              <a:t>How is the plan distributed/communicated?</a:t>
            </a:r>
          </a:p>
          <a:p>
            <a:pPr lvl="1"/>
            <a:r>
              <a:rPr lang="en-US" dirty="0" smtClean="0"/>
              <a:t>Are all levels of the organization involved?</a:t>
            </a:r>
          </a:p>
          <a:p>
            <a:pPr lvl="1"/>
            <a:r>
              <a:rPr lang="en-US" dirty="0" smtClean="0"/>
              <a:t>Do personnel know what they should do?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3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- Implementation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Conduct Training</a:t>
            </a:r>
          </a:p>
          <a:p>
            <a:pPr lvl="1"/>
            <a:r>
              <a:rPr lang="en-US" dirty="0" smtClean="0"/>
              <a:t>Orientation and education sessions.</a:t>
            </a:r>
          </a:p>
          <a:p>
            <a:pPr lvl="1"/>
            <a:r>
              <a:rPr lang="en-US" dirty="0" smtClean="0"/>
              <a:t>Tabletop exercises.</a:t>
            </a:r>
          </a:p>
          <a:p>
            <a:pPr lvl="1"/>
            <a:r>
              <a:rPr lang="en-US" dirty="0" smtClean="0"/>
              <a:t>Walk-through drill.</a:t>
            </a:r>
          </a:p>
          <a:p>
            <a:pPr lvl="1"/>
            <a:r>
              <a:rPr lang="en-US" dirty="0" smtClean="0"/>
              <a:t>Functional drills.</a:t>
            </a:r>
          </a:p>
          <a:p>
            <a:pPr lvl="1"/>
            <a:r>
              <a:rPr lang="en-US" dirty="0" smtClean="0"/>
              <a:t>Evacuation drill.</a:t>
            </a:r>
          </a:p>
          <a:p>
            <a:pPr lvl="1"/>
            <a:r>
              <a:rPr lang="en-US" dirty="0" smtClean="0"/>
              <a:t>Full scale exercise.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3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Principles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Does Anyone Remember the Last Step?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sz="3200" b="1" dirty="0" smtClean="0"/>
              <a:t>Go to Step 2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3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General Principles Introduction </a:t>
            </a:r>
          </a:p>
          <a:p>
            <a:r>
              <a:rPr lang="en-US" dirty="0" smtClean="0"/>
              <a:t>General Principles</a:t>
            </a:r>
          </a:p>
          <a:p>
            <a:r>
              <a:rPr lang="en-US" dirty="0" smtClean="0"/>
              <a:t>Types of Emergencies</a:t>
            </a:r>
          </a:p>
          <a:p>
            <a:r>
              <a:rPr lang="en-US" dirty="0" smtClean="0"/>
              <a:t>Emergency Management Considerations</a:t>
            </a:r>
          </a:p>
          <a:p>
            <a:r>
              <a:rPr lang="en-US" dirty="0" smtClean="0"/>
              <a:t>Vulnerability Assessment</a:t>
            </a:r>
          </a:p>
          <a:p>
            <a:r>
              <a:rPr lang="en-US" dirty="0" smtClean="0"/>
              <a:t>Insurance / Risk Management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introduction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Goal:</a:t>
            </a:r>
          </a:p>
          <a:p>
            <a:pPr lvl="1"/>
            <a:r>
              <a:rPr lang="en-US" dirty="0" smtClean="0"/>
              <a:t>Provide a step-by-step discussion on your emergency management program.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Creation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Maintenance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Execution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Evaluation </a:t>
            </a:r>
          </a:p>
          <a:p>
            <a:pPr lvl="1"/>
            <a:r>
              <a:rPr lang="en-US" dirty="0" smtClean="0"/>
              <a:t>Didactic - Interactive - Informative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Three O’s of an Emergency</a:t>
            </a:r>
            <a:endParaRPr lang="en-US" dirty="0"/>
          </a:p>
        </p:txBody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O…</a:t>
            </a:r>
          </a:p>
          <a:p>
            <a:r>
              <a:rPr lang="en-US" smtClean="0"/>
              <a:t>OH S#*%!</a:t>
            </a:r>
          </a:p>
          <a:p>
            <a:r>
              <a:rPr lang="en-US" smtClean="0"/>
              <a:t>OH MY GOD!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introduction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71172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Augusta Company spills sulfur trioxide.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Bad press, regulatory attention, public relations.</a:t>
            </a:r>
          </a:p>
          <a:p>
            <a:pPr lvl="1"/>
            <a:r>
              <a:rPr lang="en-US" dirty="0" smtClean="0"/>
              <a:t>Amoco faces scrutiny over new school.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Emergency plans helped reduce concern .</a:t>
            </a:r>
          </a:p>
          <a:p>
            <a:pPr lvl="1"/>
            <a:r>
              <a:rPr lang="en-US" dirty="0" smtClean="0"/>
              <a:t> Tyson Foods</a:t>
            </a:r>
          </a:p>
          <a:p>
            <a:pPr lvl="1"/>
            <a:r>
              <a:rPr lang="en-US" dirty="0" smtClean="0"/>
              <a:t>Triangle Shirtwaist Fire</a:t>
            </a:r>
          </a:p>
          <a:p>
            <a:pPr lvl="1"/>
            <a:r>
              <a:rPr lang="en-US" dirty="0" smtClean="0"/>
              <a:t>Other Examples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Ford Boiler Explosion,  Hurricane Andrew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introduction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309920"/>
            <a:ext cx="8229600" cy="5192481"/>
          </a:xfrm>
        </p:spPr>
        <p:txBody>
          <a:bodyPr>
            <a:noAutofit/>
          </a:bodyPr>
          <a:lstStyle/>
          <a:p>
            <a:r>
              <a:rPr lang="en-US" dirty="0" smtClean="0"/>
              <a:t>So What???</a:t>
            </a:r>
          </a:p>
          <a:p>
            <a:pPr lvl="1"/>
            <a:r>
              <a:rPr lang="en-US" dirty="0" smtClean="0"/>
              <a:t>Emergencies take their toll on business in lives, well-being, and dollars.</a:t>
            </a:r>
          </a:p>
          <a:p>
            <a:pPr lvl="1"/>
            <a:r>
              <a:rPr lang="en-US" dirty="0" smtClean="0"/>
              <a:t>Prevention is the best medicine, but…Preparedness is the key to survival. </a:t>
            </a:r>
          </a:p>
          <a:p>
            <a:r>
              <a:rPr lang="en-US" dirty="0" smtClean="0"/>
              <a:t>Other Terms:</a:t>
            </a:r>
          </a:p>
          <a:p>
            <a:pPr lvl="1"/>
            <a:r>
              <a:rPr lang="en-US" dirty="0" smtClean="0"/>
              <a:t>Emergency management </a:t>
            </a:r>
          </a:p>
          <a:p>
            <a:pPr lvl="1"/>
            <a:r>
              <a:rPr lang="en-US" dirty="0" smtClean="0"/>
              <a:t>Emergency response </a:t>
            </a:r>
          </a:p>
          <a:p>
            <a:pPr lvl="1"/>
            <a:r>
              <a:rPr lang="en-US" dirty="0" smtClean="0"/>
              <a:t>E</a:t>
            </a:r>
            <a:r>
              <a:rPr lang="en-US" dirty="0" smtClean="0"/>
              <a:t>mergency preparedness</a:t>
            </a:r>
          </a:p>
          <a:p>
            <a:pPr lvl="1"/>
            <a:r>
              <a:rPr lang="en-US" dirty="0" smtClean="0"/>
              <a:t>Emergency planning</a:t>
            </a:r>
          </a:p>
          <a:p>
            <a:pPr lvl="1"/>
            <a:r>
              <a:rPr lang="en-US" dirty="0" smtClean="0"/>
              <a:t>Contingency planning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introduction</a:t>
            </a:r>
            <a:endParaRPr lang="en-US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8229600" cy="4481286"/>
          </a:xfrm>
        </p:spPr>
        <p:txBody>
          <a:bodyPr>
            <a:noAutofit/>
          </a:bodyPr>
          <a:lstStyle/>
          <a:p>
            <a:r>
              <a:rPr lang="en-US" dirty="0" smtClean="0"/>
              <a:t>The end result is the same:</a:t>
            </a:r>
          </a:p>
          <a:p>
            <a:pPr lvl="1"/>
            <a:r>
              <a:rPr lang="en-US" dirty="0" smtClean="0"/>
              <a:t>- Limit injuries and damage.</a:t>
            </a:r>
          </a:p>
          <a:p>
            <a:pPr lvl="1"/>
            <a:r>
              <a:rPr lang="en-US" dirty="0" smtClean="0"/>
              <a:t>- Limit civil/criminal liability.</a:t>
            </a:r>
          </a:p>
          <a:p>
            <a:pPr lvl="1"/>
            <a:r>
              <a:rPr lang="en-US" dirty="0" smtClean="0"/>
              <a:t>- Regulatory compliance / avoid fines .38(a) 5a1.</a:t>
            </a:r>
          </a:p>
          <a:p>
            <a:pPr lvl="1"/>
            <a:r>
              <a:rPr lang="en-US" dirty="0" smtClean="0"/>
              <a:t>+ Return more quickly to normal operations.</a:t>
            </a:r>
          </a:p>
          <a:p>
            <a:pPr lvl="1"/>
            <a:r>
              <a:rPr lang="en-US" dirty="0" smtClean="0"/>
              <a:t>+ Protect employees, community, and env</a:t>
            </a:r>
            <a:r>
              <a:rPr lang="en-US" dirty="0" smtClean="0"/>
              <a:t>ironment.</a:t>
            </a:r>
            <a:endParaRPr lang="en-US" dirty="0" smtClean="0"/>
          </a:p>
          <a:p>
            <a:pPr lvl="1"/>
            <a:r>
              <a:rPr lang="en-US" dirty="0" smtClean="0"/>
              <a:t>+ Enhances company image.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So, lets get into it…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26032"/>
            <a:ext cx="8229600" cy="4902198"/>
          </a:xfrm>
        </p:spPr>
        <p:txBody>
          <a:bodyPr>
            <a:noAutofit/>
          </a:bodyPr>
          <a:lstStyle/>
          <a:p>
            <a:r>
              <a:rPr lang="en-US" dirty="0" smtClean="0"/>
              <a:t>What is an Emergency</a:t>
            </a:r>
          </a:p>
          <a:p>
            <a:pPr lvl="1"/>
            <a:r>
              <a:rPr lang="en-US" dirty="0" smtClean="0"/>
              <a:t>Any unplanned event that can cause deaths, or significant injuries to: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Employees, customers, or the public.</a:t>
            </a:r>
          </a:p>
          <a:p>
            <a:pPr lvl="1"/>
            <a:r>
              <a:rPr lang="en-US" dirty="0" smtClean="0"/>
              <a:t>Or, that can: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Shut down your business.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Disrupt your operations.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Cause physical or environmental damage. 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Threaten the facility’s financial standing.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Threaten the facility’s public image.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3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43742"/>
            <a:ext cx="8229600" cy="3925957"/>
          </a:xfrm>
        </p:spPr>
        <p:txBody>
          <a:bodyPr/>
          <a:lstStyle/>
          <a:p>
            <a:r>
              <a:rPr lang="en-US" dirty="0" smtClean="0"/>
              <a:t>Numerous Events Can Be Emergencies:</a:t>
            </a:r>
          </a:p>
          <a:p>
            <a:pPr lvl="1"/>
            <a:r>
              <a:rPr lang="en-US" dirty="0" smtClean="0"/>
              <a:t>Fire, Explosion</a:t>
            </a:r>
          </a:p>
          <a:p>
            <a:pPr lvl="1"/>
            <a:r>
              <a:rPr lang="en-US" dirty="0" smtClean="0"/>
              <a:t>Hazardou</a:t>
            </a:r>
            <a:r>
              <a:rPr lang="en-US" dirty="0" smtClean="0"/>
              <a:t>s </a:t>
            </a:r>
            <a:r>
              <a:rPr lang="en-US" dirty="0" smtClean="0"/>
              <a:t>Materials Incident</a:t>
            </a:r>
          </a:p>
          <a:p>
            <a:pPr lvl="1"/>
            <a:r>
              <a:rPr lang="en-US" dirty="0" smtClean="0"/>
              <a:t>Hurricane, Tornado, Flood, Earthquake, Snow</a:t>
            </a:r>
          </a:p>
          <a:p>
            <a:pPr lvl="1"/>
            <a:r>
              <a:rPr lang="en-US" dirty="0" smtClean="0"/>
              <a:t>Civil Disturbance </a:t>
            </a:r>
          </a:p>
          <a:p>
            <a:r>
              <a:rPr lang="en-US" dirty="0" smtClean="0"/>
              <a:t>Avoid the term “Disaster”.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3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649</Words>
  <Application>Microsoft Macintosh PowerPoint</Application>
  <PresentationFormat>On-screen Show (4:3)</PresentationFormat>
  <Paragraphs>150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Your Emergency plan </vt:lpstr>
      <vt:lpstr>Outline</vt:lpstr>
      <vt:lpstr>General Principles introduction</vt:lpstr>
      <vt:lpstr>The Three O’s of an Emergency</vt:lpstr>
      <vt:lpstr>General Principles introduction</vt:lpstr>
      <vt:lpstr>General Principles introduction</vt:lpstr>
      <vt:lpstr>General Principles introduction</vt:lpstr>
      <vt:lpstr>General Principles</vt:lpstr>
      <vt:lpstr>General Principles</vt:lpstr>
      <vt:lpstr>General Principles</vt:lpstr>
      <vt:lpstr>General Principles</vt:lpstr>
      <vt:lpstr>General Principles - Establish a Planning Team </vt:lpstr>
      <vt:lpstr>  general principles - Establish a Planning Team  </vt:lpstr>
      <vt:lpstr>General Principles - Analyze Capability/Hazards</vt:lpstr>
      <vt:lpstr>General Principles - Develop The Plan</vt:lpstr>
      <vt:lpstr>General Principles - Develop The Plan</vt:lpstr>
      <vt:lpstr>General Principles - Implementation</vt:lpstr>
      <vt:lpstr>General Principles - Implementation</vt:lpstr>
      <vt:lpstr>General Principles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18</cp:revision>
  <dcterms:created xsi:type="dcterms:W3CDTF">2011-07-26T19:15:39Z</dcterms:created>
  <dcterms:modified xsi:type="dcterms:W3CDTF">2011-09-14T14:14:02Z</dcterms:modified>
</cp:coreProperties>
</file>