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0DC16-804D-4EEA-8446-1C5BE4E4CB2A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AB006-34AB-4C32-8C8E-84657AC23A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ED184D-7FA2-4C4E-932D-501A7BBBFF73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304C5D-F30E-4A5A-A7E6-7871E4D90733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C54D3E-C439-4525-9C08-575E42EDBA1F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D2FEF8-4068-4A38-8A39-8C156A116EB0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A5863E-93B1-4263-A7BD-1305827CB5CF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2BFB6-5A5C-4E36-97C7-D0E7DC778EFB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8029C-DA7A-4BC8-ACB5-31D6AA75ABEF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6BDC62-2493-4D19-A5C4-97841CDFC3AC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7EC2A7-8263-49E0-8027-4930EB3AC44D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18BF07-4232-458F-8E45-D69E334AE721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49C416-8383-4C21-AC03-2B1ACCCF498B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B9DB57-DE7B-4B91-920C-23AF4E265B82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EAF794-EF29-4754-BD3E-5AD3AB610BDA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031A9D-8F29-4292-8909-DC258758D061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5412DB-ADBB-4792-9AC4-E5869C063587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E076A2-28B0-4065-A86E-318D80B3D9B5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C03944-A67B-4A37-BDB2-702A8D98319D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9BE0A-B3C3-4DCB-A353-5F465994989B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B6DF00-1B9B-4AF6-ACB6-07E763AEE5F3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39898B-3257-4817-9FE8-8384BDD1404E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B59CD1-01D6-445D-9443-ED341E4F2B39}" type="slidenum">
              <a:rPr lang="en-US"/>
              <a:pPr/>
              <a:t>29</a:t>
            </a:fld>
            <a:endParaRPr lang="en-US" dirty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437398-063C-4244-9DC3-849A74DF3540}" type="slidenum">
              <a:rPr lang="en-US"/>
              <a:pPr/>
              <a:t>30</a:t>
            </a:fld>
            <a:endParaRPr lang="en-US" dirty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5368BD-41D5-414B-A4F7-D90CDDDDC15B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C883FD-0A14-4567-8B13-BD5FA829123B}" type="slidenum">
              <a:rPr lang="en-US"/>
              <a:pPr/>
              <a:t>31</a:t>
            </a:fld>
            <a:endParaRPr lang="en-US" dirty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CDB55E-9637-45CA-B372-BCFE2689473E}" type="slidenum">
              <a:rPr lang="en-US"/>
              <a:pPr/>
              <a:t>32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5F7F61-B2BE-4657-AF07-01BDCB5BD405}" type="slidenum">
              <a:rPr lang="en-US"/>
              <a:pPr/>
              <a:t>33</a:t>
            </a:fld>
            <a:endParaRPr lang="en-US" dirty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FA2B06-2AEA-4378-B510-CA1A902E7601}" type="slidenum">
              <a:rPr lang="en-US"/>
              <a:pPr/>
              <a:t>34</a:t>
            </a:fld>
            <a:endParaRPr lang="en-US" dirty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209A4-10DC-46B1-83E7-62A5F8377142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E335E9-D890-4BE7-97AD-B4A758DF9025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71D0DB-A3E6-4D1A-A6EF-5CEAE16922BD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512A69-156A-40CC-888F-5099EC13493B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AEEAE3-1AFB-43CA-93BE-DFFDF2C6E178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151D0D-2663-4164-95C8-B397D50DBBD1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1874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Personal protective equipment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Cleaning &amp; Storage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Clean your PPE regularly.</a:t>
            </a:r>
          </a:p>
          <a:p>
            <a:r>
              <a:rPr lang="en-US" dirty="0" smtClean="0"/>
              <a:t>Do not store it where it will be in contact with: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Dust &amp; Dirt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Chemicals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Sunlight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Water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Eye &amp; face protection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Protecting your eyes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dirty="0" smtClean="0"/>
              <a:t>Your eyes are very sensitive organs and may be easily injured.</a:t>
            </a:r>
          </a:p>
          <a:p>
            <a:r>
              <a:rPr lang="en-US" dirty="0" smtClean="0"/>
              <a:t>Eye Hazards include:</a:t>
            </a:r>
          </a:p>
          <a:p>
            <a:pPr lvl="1"/>
            <a:r>
              <a:rPr lang="en-US" dirty="0" smtClean="0"/>
              <a:t>Chemical Splashes</a:t>
            </a:r>
          </a:p>
          <a:p>
            <a:pPr lvl="1"/>
            <a:r>
              <a:rPr lang="en-US" dirty="0" smtClean="0"/>
              <a:t>Flying dist, chips, sparks</a:t>
            </a:r>
          </a:p>
          <a:p>
            <a:pPr lvl="1"/>
            <a:r>
              <a:rPr lang="en-US" dirty="0" smtClean="0"/>
              <a:t>High Heat</a:t>
            </a:r>
          </a:p>
          <a:p>
            <a:pPr lvl="1"/>
            <a:r>
              <a:rPr lang="en-US" dirty="0" smtClean="0"/>
              <a:t>Intense or UV light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5094522" y="3071819"/>
            <a:ext cx="3357563" cy="29162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Specific hazards include…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>
            <a:normAutofit/>
          </a:bodyPr>
          <a:lstStyle/>
          <a:p>
            <a:r>
              <a:rPr lang="en-US" b="1" dirty="0" smtClean="0"/>
              <a:t>Impact</a:t>
            </a:r>
            <a:r>
              <a:rPr lang="en-US" dirty="0" smtClean="0"/>
              <a:t> - Chipping, grinding machining, masonry work, woodworking, sawing, drilling, chiseling, powered fastening, riveting, and sanding.</a:t>
            </a:r>
          </a:p>
          <a:p>
            <a:r>
              <a:rPr lang="en-US" b="1" dirty="0" smtClean="0"/>
              <a:t>Heat</a:t>
            </a:r>
            <a:r>
              <a:rPr lang="en-US" dirty="0" smtClean="0"/>
              <a:t> - Furnace operations, pouring, casting, hot dipping, welding.</a:t>
            </a:r>
          </a:p>
          <a:p>
            <a:r>
              <a:rPr lang="en-US" b="1" dirty="0" smtClean="0"/>
              <a:t>Light or Radiation</a:t>
            </a:r>
            <a:r>
              <a:rPr lang="en-US" dirty="0" smtClean="0"/>
              <a:t>- Electric arc welding, gas welding, gas cutting.</a:t>
            </a:r>
          </a:p>
          <a:p>
            <a:r>
              <a:rPr lang="en-US" b="1" dirty="0" smtClean="0"/>
              <a:t>Irritants / Corrosives </a:t>
            </a:r>
            <a:r>
              <a:rPr lang="en-US" dirty="0" smtClean="0"/>
              <a:t>- Mists, dusts, sprays, splashes.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Face Protection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dirty="0" smtClean="0"/>
              <a:t>Use a </a:t>
            </a:r>
            <a:r>
              <a:rPr lang="en-US" dirty="0" smtClean="0"/>
              <a:t>face shield </a:t>
            </a:r>
            <a:r>
              <a:rPr lang="en-US" dirty="0" smtClean="0"/>
              <a:t>when any of the following hazards exist: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Chemical splashes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Liquid spray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Flying chips or sparks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High Heat</a:t>
            </a:r>
          </a:p>
          <a:p>
            <a:pPr marL="1379538" lvl="3" indent="-233363">
              <a:buFont typeface="Wingdings" pitchFamily="2" charset="2"/>
              <a:buChar char="§"/>
            </a:pPr>
            <a:r>
              <a:rPr lang="en-US" dirty="0" smtClean="0"/>
              <a:t>Special </a:t>
            </a:r>
            <a:r>
              <a:rPr lang="en-US" dirty="0" smtClean="0"/>
              <a:t>face shield</a:t>
            </a:r>
            <a:endParaRPr lang="en-US" dirty="0" smtClean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5344206" y="2971800"/>
            <a:ext cx="2928937" cy="34432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515256" y="181874"/>
            <a:ext cx="8325950" cy="1143000"/>
          </a:xfrm>
        </p:spPr>
        <p:txBody>
          <a:bodyPr/>
          <a:lstStyle/>
          <a:p>
            <a:r>
              <a:rPr lang="en-US" dirty="0" smtClean="0"/>
              <a:t>When using a </a:t>
            </a:r>
            <a:r>
              <a:rPr lang="en-US" dirty="0" smtClean="0"/>
              <a:t>face shield…</a:t>
            </a:r>
            <a:endParaRPr lang="en-US" dirty="0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dirty="0" smtClean="0"/>
              <a:t>Always us the correct type eye protection with a </a:t>
            </a:r>
            <a:r>
              <a:rPr lang="en-US" dirty="0" smtClean="0"/>
              <a:t>face shield…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facsimiled </a:t>
            </a:r>
            <a:r>
              <a:rPr lang="en-US" dirty="0" smtClean="0"/>
              <a:t>is NOT designed to protect your eyes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2960920" y="2627086"/>
            <a:ext cx="3352800" cy="375493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Types of Eye Protection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b="1" dirty="0" smtClean="0"/>
              <a:t>Safety Glasses </a:t>
            </a:r>
            <a:r>
              <a:rPr lang="en-US" dirty="0" smtClean="0"/>
              <a:t>– for flying chips &amp; low hazards.</a:t>
            </a:r>
          </a:p>
          <a:p>
            <a:r>
              <a:rPr lang="en-US" b="1" dirty="0" smtClean="0"/>
              <a:t>Vented Goggles </a:t>
            </a:r>
            <a:r>
              <a:rPr lang="en-US" dirty="0" smtClean="0"/>
              <a:t>– for dust and non-hazardous mist.</a:t>
            </a:r>
          </a:p>
          <a:p>
            <a:r>
              <a:rPr lang="en-US" b="1" dirty="0" smtClean="0"/>
              <a:t>Non-Vented Goggles </a:t>
            </a:r>
            <a:r>
              <a:rPr lang="en-US" dirty="0" smtClean="0"/>
              <a:t>– hazardous chemicals.</a:t>
            </a:r>
          </a:p>
          <a:p>
            <a:r>
              <a:rPr lang="en-US" b="1" dirty="0" smtClean="0"/>
              <a:t>Dark Lenses </a:t>
            </a:r>
            <a:r>
              <a:rPr lang="en-US" dirty="0" smtClean="0"/>
              <a:t>– intense or UV light.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5257800" y="315690"/>
            <a:ext cx="3622675" cy="2112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373764" y="1676400"/>
            <a:ext cx="4189413" cy="24352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5029200" y="2663376"/>
            <a:ext cx="3371850" cy="3505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4343400" y="3328988"/>
            <a:ext cx="4349750" cy="31099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Head protection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Hard hats…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440546"/>
            <a:ext cx="8229600" cy="3925957"/>
          </a:xfrm>
        </p:spPr>
        <p:txBody>
          <a:bodyPr/>
          <a:lstStyle/>
          <a:p>
            <a:r>
              <a:rPr lang="en-US" dirty="0" smtClean="0"/>
              <a:t>Hard hats are needed to protect against: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Falling objects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Accidental impact</a:t>
            </a:r>
          </a:p>
          <a:p>
            <a:r>
              <a:rPr lang="en-US" dirty="0" smtClean="0"/>
              <a:t>Use an electrically rated hard hat when there is a potential for contact with live circuits.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2790376" y="3526971"/>
            <a:ext cx="3886200" cy="3013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Personal Protective Equipment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dirty="0" smtClean="0"/>
              <a:t>Personal Protective Equipment or PPE is selected based on the specific job hazards you face.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Replace your hard hat if…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dirty="0" smtClean="0"/>
              <a:t>The suspension system shows signs of deterioration such as: 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Cracking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Tearing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Fraying</a:t>
            </a:r>
          </a:p>
          <a:p>
            <a:r>
              <a:rPr lang="en-US" dirty="0" smtClean="0"/>
              <a:t>The suspension system no longer holds the shell from 1 inch to 1 1/4 inches away from the head.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your hard hat if…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brim or shell is cracked, perforated, or deformed. </a:t>
            </a:r>
          </a:p>
          <a:p>
            <a:r>
              <a:rPr lang="en-US" dirty="0" smtClean="0"/>
              <a:t>The brim or shell shows signs of exposure to heat, chemicals, ultraviolet light, or other radiation. Signs include: 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Loss of surface gloss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Chalking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Flaking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5588902" y="206868"/>
            <a:ext cx="3332163" cy="43513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Foot protection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Foot Hazards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Heavy objects such as barrels or tools that might roll onto or fall onto your feet. </a:t>
            </a:r>
          </a:p>
          <a:p>
            <a:r>
              <a:rPr lang="en-US" dirty="0" smtClean="0"/>
              <a:t>Sharp objects such as nails or spikes that might pierce the soles or uppers of ordinary shoes. </a:t>
            </a:r>
          </a:p>
          <a:p>
            <a:r>
              <a:rPr lang="en-US" dirty="0" smtClean="0"/>
              <a:t>Molten metal that might splash. </a:t>
            </a:r>
          </a:p>
          <a:p>
            <a:r>
              <a:rPr lang="en-US" dirty="0" smtClean="0"/>
              <a:t>Hot, slippery or wet surfaces.</a:t>
            </a:r>
          </a:p>
          <a:p>
            <a:r>
              <a:rPr lang="en-US" dirty="0" smtClean="0"/>
              <a:t>Corrosive Chemicals.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Hazardous conditions…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Impact</a:t>
            </a:r>
            <a:r>
              <a:rPr lang="en-US" dirty="0" smtClean="0"/>
              <a:t> - Carrying or handling materials such as packages, objects, parts or heavy tools which could be dropped.</a:t>
            </a:r>
          </a:p>
          <a:p>
            <a:r>
              <a:rPr lang="en-US" b="1" dirty="0" smtClean="0"/>
              <a:t>Compression</a:t>
            </a:r>
            <a:r>
              <a:rPr lang="en-US" dirty="0" smtClean="0"/>
              <a:t> - Work activities involving skid trucks (manual material handling carts, around bulk rolls, around heavy pipes.</a:t>
            </a:r>
          </a:p>
          <a:p>
            <a:r>
              <a:rPr lang="en-US" b="1" dirty="0" smtClean="0"/>
              <a:t>Puncture</a:t>
            </a:r>
            <a:r>
              <a:rPr lang="en-US" dirty="0" smtClean="0"/>
              <a:t> - Sharp object hazards such as nails, wire, tacks, screws, large staples, scrap metal, etc.</a:t>
            </a:r>
          </a:p>
          <a:p>
            <a:r>
              <a:rPr lang="en-US" b="1" dirty="0" smtClean="0"/>
              <a:t>Chemical</a:t>
            </a:r>
            <a:r>
              <a:rPr lang="en-US" dirty="0" smtClean="0"/>
              <a:t> - Check MSDS for protection.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Inspect footwear daily…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 for: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Cracked, torn or worn uppers.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Wear, holes, tears, cracks, loss of tread on bottom.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Separation between soles and uppers.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Hand protection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Hand Hazards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714" y="1600200"/>
            <a:ext cx="8229600" cy="3925957"/>
          </a:xfrm>
        </p:spPr>
        <p:txBody>
          <a:bodyPr/>
          <a:lstStyle/>
          <a:p>
            <a:pPr marL="231775" lvl="2" indent="-231775"/>
            <a:r>
              <a:rPr lang="en-US" dirty="0" smtClean="0"/>
              <a:t>Cuts &amp; punctures</a:t>
            </a:r>
          </a:p>
          <a:p>
            <a:pPr marL="231775" lvl="2" indent="-231775"/>
            <a:r>
              <a:rPr lang="en-US" dirty="0" smtClean="0"/>
              <a:t>Chemical exposure</a:t>
            </a:r>
          </a:p>
          <a:p>
            <a:pPr marL="231775" lvl="2" indent="-231775"/>
            <a:r>
              <a:rPr lang="en-US" dirty="0" smtClean="0"/>
              <a:t>Vibration</a:t>
            </a:r>
          </a:p>
          <a:p>
            <a:pPr marL="231775" lvl="2" indent="-231775"/>
            <a:r>
              <a:rPr lang="en-US" dirty="0" smtClean="0"/>
              <a:t>Electric shock</a:t>
            </a:r>
          </a:p>
          <a:p>
            <a:pPr marL="231775" lvl="2" indent="-231775"/>
            <a:r>
              <a:rPr lang="en-US" dirty="0" smtClean="0"/>
              <a:t>Burns</a:t>
            </a:r>
          </a:p>
          <a:p>
            <a:pPr marL="231775" lvl="2" indent="-231775"/>
            <a:r>
              <a:rPr lang="en-US" dirty="0" smtClean="0"/>
              <a:t>Heat &amp; Cold</a:t>
            </a:r>
          </a:p>
          <a:p>
            <a:pPr marL="231775" lvl="2" indent="-231775"/>
            <a:r>
              <a:rPr lang="en-US" dirty="0" smtClean="0"/>
              <a:t>Biohazards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Glove selection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all gloves are created equal…. Ensure the glove you use will protect your hands from the specific hazards of the job.</a:t>
            </a:r>
          </a:p>
          <a:p>
            <a:r>
              <a:rPr lang="en-US" dirty="0" smtClean="0"/>
              <a:t>Chemical gloves do not last forever… understand the chemical and “break-through” characteristics of your specific glove.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use…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the proper glove for the task.</a:t>
            </a:r>
          </a:p>
          <a:p>
            <a:r>
              <a:rPr lang="en-US" dirty="0" smtClean="0"/>
              <a:t>Remove rings &amp; bracelets.</a:t>
            </a:r>
          </a:p>
          <a:p>
            <a:r>
              <a:rPr lang="en-US" dirty="0" smtClean="0"/>
              <a:t>Do not wear gloves if they can be caught in machinery.</a:t>
            </a:r>
          </a:p>
          <a:p>
            <a:r>
              <a:rPr lang="en-US" dirty="0" smtClean="0"/>
              <a:t>Check gloves for wear and damage.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Job Hazards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500742" y="1600200"/>
            <a:ext cx="8229600" cy="392595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Examples of Job Hazards are: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Noise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Chemicals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Accidental Impact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Sharp objects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Flying Particles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Dust &amp; Mists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Bright Light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Vibration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Electrical glove checks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25950" cy="3925957"/>
          </a:xfrm>
        </p:spPr>
        <p:txBody>
          <a:bodyPr/>
          <a:lstStyle/>
          <a:p>
            <a:r>
              <a:rPr lang="en-US" dirty="0" smtClean="0"/>
              <a:t>Hole, tear, puncture, or cut.</a:t>
            </a:r>
          </a:p>
          <a:p>
            <a:r>
              <a:rPr lang="en-US" dirty="0" smtClean="0"/>
              <a:t>Ozone cutting or ozone checking An embedded foreign object.</a:t>
            </a:r>
          </a:p>
          <a:p>
            <a:r>
              <a:rPr lang="en-US" dirty="0" smtClean="0"/>
              <a:t>Swelling, softening, hardening, or becoming sticky or inelastic.</a:t>
            </a:r>
          </a:p>
          <a:p>
            <a:r>
              <a:rPr lang="en-US" dirty="0" smtClean="0"/>
              <a:t>Any other defect that damages the insulating properties.</a:t>
            </a:r>
          </a:p>
          <a:p>
            <a:r>
              <a:rPr lang="en-US" dirty="0" smtClean="0"/>
              <a:t>Air Test before each use.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Hearing protection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 your hearing…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hearing protection when: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In high noise areas.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Using power saws, impact tools, etc.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Off the job when shooting, using power tools, etc.</a:t>
            </a:r>
          </a:p>
          <a:p>
            <a:r>
              <a:rPr lang="en-US" dirty="0" smtClean="0"/>
              <a:t>Replace worn or broken hearing protectors immediately.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6400800" y="228600"/>
            <a:ext cx="2473325" cy="2147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 of hearing loss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Ringing in ears.</a:t>
            </a:r>
          </a:p>
          <a:p>
            <a:r>
              <a:rPr lang="en-US" dirty="0" smtClean="0"/>
              <a:t>Difficulty hearing normal conversations.</a:t>
            </a:r>
          </a:p>
          <a:p>
            <a:r>
              <a:rPr lang="en-US" dirty="0" smtClean="0"/>
              <a:t>Noises are "fuzzy" or muffled.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 protection must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kept clean.</a:t>
            </a:r>
          </a:p>
          <a:p>
            <a:r>
              <a:rPr lang="en-US" dirty="0" smtClean="0"/>
              <a:t>Fit snugly against the head or in the ear.</a:t>
            </a:r>
          </a:p>
          <a:p>
            <a:r>
              <a:rPr lang="en-US" dirty="0" smtClean="0"/>
              <a:t>Have no gaps or breaks.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4953000" y="2133600"/>
            <a:ext cx="4191000" cy="40449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167914" cy="1470025"/>
          </a:xfrm>
        </p:spPr>
        <p:txBody>
          <a:bodyPr/>
          <a:lstStyle/>
          <a:p>
            <a:r>
              <a:rPr lang="en-US" dirty="0" smtClean="0"/>
              <a:t>Ppe</a:t>
            </a:r>
            <a:r>
              <a:rPr lang="en-US" dirty="0" smtClean="0"/>
              <a:t>…it’s your protection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96388"/>
            <a:ext cx="8325950" cy="1143000"/>
          </a:xfrm>
        </p:spPr>
        <p:txBody>
          <a:bodyPr/>
          <a:lstStyle/>
          <a:p>
            <a:r>
              <a:rPr lang="en-US" dirty="0" smtClean="0"/>
              <a:t>Protect yourself…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>
            <a:normAutofit/>
          </a:bodyPr>
          <a:lstStyle/>
          <a:p>
            <a:r>
              <a:rPr lang="en-US" dirty="0" smtClean="0"/>
              <a:t>Use the right PPE for the Hazard.</a:t>
            </a:r>
          </a:p>
          <a:p>
            <a:r>
              <a:rPr lang="en-US" dirty="0" smtClean="0"/>
              <a:t>Inspect your PPE before using.</a:t>
            </a:r>
          </a:p>
          <a:p>
            <a:r>
              <a:rPr lang="en-US" dirty="0" smtClean="0"/>
              <a:t>Replace damaged or worn PPE.</a:t>
            </a:r>
          </a:p>
          <a:p>
            <a:r>
              <a:rPr lang="en-US" dirty="0" smtClean="0"/>
              <a:t>Store your PPE properly so it will be ready for the next use.</a:t>
            </a:r>
          </a:p>
          <a:p>
            <a:r>
              <a:rPr lang="en-US" dirty="0" smtClean="0"/>
              <a:t>Keep your PPE clean.</a:t>
            </a:r>
          </a:p>
          <a:p>
            <a:r>
              <a:rPr lang="en-US" dirty="0" smtClean="0"/>
              <a:t>Notify your supervisor if you need new PPE.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you should know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About PPE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dirty="0" smtClean="0"/>
              <a:t>You should know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Limitations of PPE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How to use PPE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When to use PPE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Inspect before use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Replacement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Cleaning &amp; Storage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PPE Limitations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dirty="0" smtClean="0"/>
              <a:t>PPE acts as a barrier between you and a hazard.</a:t>
            </a:r>
          </a:p>
          <a:p>
            <a:r>
              <a:rPr lang="en-US" dirty="0" smtClean="0"/>
              <a:t>PPE will not protect you if it is: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Not designed for the specific hazard.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Damaged or worn.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Not adjusted properly.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Using PPE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dirty="0" smtClean="0"/>
              <a:t>For PPE to be effective in protecting you: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Use it in the manner you have been trained.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Use it only for the specific hazards for its design.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Inspect before using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you use your PPE, inspect it for: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Worn or damaged parts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Leaks, cracks or deformities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Cleanliness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Correct size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2" y="181874"/>
            <a:ext cx="8325950" cy="1143000"/>
          </a:xfrm>
        </p:spPr>
        <p:txBody>
          <a:bodyPr/>
          <a:lstStyle/>
          <a:p>
            <a:r>
              <a:rPr lang="en-US" dirty="0" smtClean="0"/>
              <a:t>Replace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42" y="1600200"/>
            <a:ext cx="8229600" cy="3925957"/>
          </a:xfrm>
        </p:spPr>
        <p:txBody>
          <a:bodyPr/>
          <a:lstStyle/>
          <a:p>
            <a:r>
              <a:rPr lang="en-US" dirty="0" smtClean="0"/>
              <a:t>If any PPE is damaged or worn: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Get it repaired or replaced immediately.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Do not work without replacement PPE.</a:t>
            </a:r>
          </a:p>
          <a:p>
            <a:pPr marL="914400" lvl="2" indent="-231775">
              <a:buFont typeface="Lucida Sans Unicode" pitchFamily="34" charset="0"/>
              <a:buChar char="₋"/>
            </a:pPr>
            <a:r>
              <a:rPr lang="en-US" dirty="0" smtClean="0"/>
              <a:t>TELL your supervisor you need new PPE.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1027</Words>
  <Application>Microsoft Macintosh PowerPoint</Application>
  <PresentationFormat>On-screen Show (4:3)</PresentationFormat>
  <Paragraphs>192</Paragraphs>
  <Slides>36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Personal protective equipment</vt:lpstr>
      <vt:lpstr>Personal Protective Equipment</vt:lpstr>
      <vt:lpstr>Job Hazards</vt:lpstr>
      <vt:lpstr>What you should know</vt:lpstr>
      <vt:lpstr>About PPE</vt:lpstr>
      <vt:lpstr>PPE Limitations</vt:lpstr>
      <vt:lpstr>Using PPE</vt:lpstr>
      <vt:lpstr>Inspect before using</vt:lpstr>
      <vt:lpstr>Replace</vt:lpstr>
      <vt:lpstr>Cleaning &amp; Storage</vt:lpstr>
      <vt:lpstr>Eye &amp; face protection</vt:lpstr>
      <vt:lpstr>Protecting your eyes</vt:lpstr>
      <vt:lpstr>Specific hazards include…</vt:lpstr>
      <vt:lpstr>Face Protection</vt:lpstr>
      <vt:lpstr>When using a face shield…</vt:lpstr>
      <vt:lpstr>Types of Eye Protection</vt:lpstr>
      <vt:lpstr>Slide 17</vt:lpstr>
      <vt:lpstr>Head protection</vt:lpstr>
      <vt:lpstr>Hard hats…</vt:lpstr>
      <vt:lpstr>Replace your hard hat if…</vt:lpstr>
      <vt:lpstr>Replace your hard hat if…</vt:lpstr>
      <vt:lpstr>Foot protection</vt:lpstr>
      <vt:lpstr>Foot Hazards</vt:lpstr>
      <vt:lpstr>Hazardous conditions…</vt:lpstr>
      <vt:lpstr>Inspect footwear daily…</vt:lpstr>
      <vt:lpstr>Hand protection</vt:lpstr>
      <vt:lpstr>Hand Hazards</vt:lpstr>
      <vt:lpstr>Glove selection</vt:lpstr>
      <vt:lpstr>Before you use…</vt:lpstr>
      <vt:lpstr>Electrical glove checks</vt:lpstr>
      <vt:lpstr>Hearing protection</vt:lpstr>
      <vt:lpstr>Protect your hearing…</vt:lpstr>
      <vt:lpstr>Symptoms of hearing loss</vt:lpstr>
      <vt:lpstr>Hearing protection must</vt:lpstr>
      <vt:lpstr>Ppe…it’s your protection</vt:lpstr>
      <vt:lpstr>Protect yourself…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17</cp:revision>
  <dcterms:created xsi:type="dcterms:W3CDTF">2011-07-26T19:15:39Z</dcterms:created>
  <dcterms:modified xsi:type="dcterms:W3CDTF">2011-09-13T20:40:28Z</dcterms:modified>
</cp:coreProperties>
</file>