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A11C"/>
    <a:srgbClr val="3569B2"/>
    <a:srgbClr val="7B726B"/>
    <a:srgbClr val="350FB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cap="all" baseline="0">
                <a:solidFill>
                  <a:srgbClr val="3569B2"/>
                </a:solidFill>
                <a:latin typeface="Lucida San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172278" y="662609"/>
            <a:ext cx="34455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A4EE32E-154B-7245-85F5-3E96C5773896}" type="datetimeFigureOut">
              <a:rPr lang="en-US" smtClean="0"/>
              <a:pPr/>
              <a:t>11/02/2011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AFE940A-B68B-1149-83CF-351CD40EB9A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6956" y="168622"/>
            <a:ext cx="832595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956" y="1600200"/>
            <a:ext cx="8229600" cy="3925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0" y="579434"/>
            <a:ext cx="45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6A11C"/>
              </a:buClr>
              <a:buFont typeface="Wingdings" pitchFamily="2" charset="2"/>
              <a:buChar char="q"/>
            </a:pPr>
            <a:endParaRPr lang="en-US" sz="2400" dirty="0">
              <a:latin typeface="Lucida Sans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5578982" y="6075553"/>
            <a:ext cx="3621013" cy="650559"/>
            <a:chOff x="2925072" y="484059"/>
            <a:chExt cx="3621013" cy="867412"/>
          </a:xfrm>
        </p:grpSpPr>
        <p:sp>
          <p:nvSpPr>
            <p:cNvPr id="14" name="Subtitle 2"/>
            <p:cNvSpPr txBox="1">
              <a:spLocks/>
            </p:cNvSpPr>
            <p:nvPr/>
          </p:nvSpPr>
          <p:spPr>
            <a:xfrm>
              <a:off x="2925072" y="792328"/>
              <a:ext cx="3621013" cy="51550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62500" lnSpcReduction="20000"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36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Safety</a:t>
              </a:r>
              <a:r>
                <a:rPr kumimoji="0" lang="en-US" sz="24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on</a:t>
              </a:r>
              <a:r>
                <a:rPr kumimoji="0" lang="en-US" sz="3600" b="1" i="0" u="none" strike="noStrike" kern="1200" cap="none" spc="-150" normalizeH="0" baseline="0" noProof="0" dirty="0" smtClean="0">
                  <a:ln>
                    <a:noFill/>
                  </a:ln>
                  <a:solidFill>
                    <a:srgbClr val="3569B2"/>
                  </a:solidFill>
                  <a:effectLst/>
                  <a:uLnTx/>
                  <a:uFillTx/>
                  <a:latin typeface="BlairMdITC TT-Medium"/>
                  <a:ea typeface="+mn-ea"/>
                  <a:cs typeface="BlairMdITC TT-Medium"/>
                </a:rPr>
                <a:t>Call</a:t>
              </a:r>
              <a:endParaRPr kumimoji="0" lang="en-US" sz="3600" b="1" i="0" u="none" strike="noStrike" kern="1200" cap="none" spc="-150" normalizeH="0" baseline="0" noProof="0" dirty="0">
                <a:ln>
                  <a:noFill/>
                </a:ln>
                <a:solidFill>
                  <a:srgbClr val="3569B2"/>
                </a:solidFill>
                <a:effectLst/>
                <a:uLnTx/>
                <a:uFillTx/>
                <a:latin typeface="BlairMdITC TT-Medium"/>
                <a:ea typeface="+mn-ea"/>
                <a:cs typeface="BlairMdITC TT-Medium"/>
              </a:endParaRPr>
            </a:p>
          </p:txBody>
        </p:sp>
        <p:sp>
          <p:nvSpPr>
            <p:cNvPr id="15" name="Right Triangle 14"/>
            <p:cNvSpPr/>
            <p:nvPr/>
          </p:nvSpPr>
          <p:spPr>
            <a:xfrm rot="16200000">
              <a:off x="5489586" y="539239"/>
              <a:ext cx="867412" cy="757052"/>
            </a:xfrm>
            <a:prstGeom prst="rtTriangle">
              <a:avLst/>
            </a:prstGeom>
            <a:solidFill>
              <a:srgbClr val="F6A11C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Content Placeholder 5" descr="HNI_CMYK_DOT.png"/>
          <p:cNvPicPr>
            <a:picLocks noChangeAspect="1"/>
          </p:cNvPicPr>
          <p:nvPr userDrawn="1"/>
        </p:nvPicPr>
        <p:blipFill>
          <a:blip r:embed="rId13"/>
          <a:srcRect l="-20459" r="-20459"/>
          <a:stretch>
            <a:fillRect/>
          </a:stretch>
        </p:blipFill>
        <p:spPr bwMode="auto">
          <a:xfrm>
            <a:off x="190500" y="677863"/>
            <a:ext cx="312738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Font typeface="Wingdings" pitchFamily="2" charset="2"/>
        <a:buNone/>
        <a:defRPr sz="2400" b="1" kern="1200" cap="all" baseline="0">
          <a:solidFill>
            <a:srgbClr val="3569B2"/>
          </a:solidFill>
          <a:latin typeface="Lucida Sans" pitchFamily="34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1pPr>
      <a:lvl2pPr marL="742950" indent="-28575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2pPr>
      <a:lvl3pPr marL="11430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•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3pPr>
      <a:lvl4pPr marL="16002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–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4pPr>
      <a:lvl5pPr marL="2057400" indent="-228600" algn="l" defTabSz="457200" rtl="0" eaLnBrk="1" latinLnBrk="0" hangingPunct="1">
        <a:lnSpc>
          <a:spcPct val="150000"/>
        </a:lnSpc>
        <a:spcBef>
          <a:spcPts val="0"/>
        </a:spcBef>
        <a:buFont typeface="Arial"/>
        <a:buChar char="»"/>
        <a:defRPr sz="2000" kern="1200">
          <a:solidFill>
            <a:srgbClr val="7B726B"/>
          </a:solidFill>
          <a:latin typeface="Lucida Sans Unicode" pitchFamily="34" charset="0"/>
          <a:ea typeface="+mn-ea"/>
          <a:cs typeface="Lucida Sans Unicode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safetycenter.navy.mil/photo/images/photo148.jpg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Unsafe acts – </a:t>
            </a:r>
            <a:br>
              <a:rPr lang="en-US" dirty="0" smtClean="0"/>
            </a:br>
            <a:r>
              <a:rPr lang="en-US" dirty="0" smtClean="0"/>
              <a:t>unsafe conditions</a:t>
            </a:r>
            <a:endParaRPr lang="en-US" b="1" dirty="0">
              <a:latin typeface="Lucida Sans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ttp://safetycenter.navy.mil/photo/images/photo152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414" y="345615"/>
            <a:ext cx="7723444" cy="5916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http://safetycenter.navy.mil/photo/images/photo15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697" y="545693"/>
            <a:ext cx="8263929" cy="5527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http://safetycenter.navy.mil/photo/images/photo1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697" y="589937"/>
            <a:ext cx="8255643" cy="55342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138363" y="2697163"/>
            <a:ext cx="4867275" cy="1447800"/>
            <a:chOff x="0" y="0"/>
            <a:chExt cx="3066" cy="912"/>
          </a:xfrm>
        </p:grpSpPr>
        <p:sp>
          <p:nvSpPr>
            <p:cNvPr id="13314" name="Rectangle 2"/>
            <p:cNvSpPr>
              <a:spLocks noChangeArrowheads="1"/>
            </p:cNvSpPr>
            <p:nvPr/>
          </p:nvSpPr>
          <p:spPr bwMode="auto">
            <a:xfrm>
              <a:off x="0" y="0"/>
              <a:ext cx="3066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331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49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>
                  <a:hlinkClick r:id="rId2"/>
                </a:rPr>
                <a:t>  </a:t>
              </a:r>
              <a:r>
                <a:rPr lang="en-US" sz="8900"/>
                <a:t> </a:t>
              </a:r>
              <a:r>
                <a:rPr lang="en-US"/>
                <a:t>                       </a:t>
              </a:r>
            </a:p>
          </p:txBody>
        </p:sp>
      </p:grpSp>
      <p:pic>
        <p:nvPicPr>
          <p:cNvPr id="13319" name="Picture 7" descr="http://safetycenter.navy.mil/photo/images/photo1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670" y="311562"/>
            <a:ext cx="7902217" cy="5906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 descr="http://safetycenter.navy.mil/photo/images/photo1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5632" y="131764"/>
            <a:ext cx="6867986" cy="62007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http://safetycenter.navy.mil/photo/images/photo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196" y="45941"/>
            <a:ext cx="8202766" cy="61547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http://safetycenter.navy.mil/photo/images/photo1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096" y="131764"/>
            <a:ext cx="6120581" cy="6206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http://safetycenter.navy.mil/photo/images/photo135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927" y="173195"/>
            <a:ext cx="7963352" cy="59916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http://safetycenter.navy.mil/photo/images/photo13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1838" y="160447"/>
            <a:ext cx="7680325" cy="6035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 descr="http://safetycenter.navy.mil/photo/images/photo134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4045" y="309719"/>
            <a:ext cx="7866860" cy="5891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safetycenter.navy.mil/photo/images/photo1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" y="341931"/>
            <a:ext cx="7886700" cy="5908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 descr="http://safetycenter.navy.mil/photo/images/photo1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971" y="471951"/>
            <a:ext cx="7425645" cy="56781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http://safetycenter.navy.mil/photo/images/photo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923" y="353964"/>
            <a:ext cx="7826477" cy="5869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http://safetycenter.navy.mil/photo/images/photo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3174" y="589936"/>
            <a:ext cx="7496802" cy="56486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http://safetycenter.navy.mil/photo/images/photo154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87" y="575190"/>
            <a:ext cx="8292029" cy="5501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http://safetycenter.navy.mil/photo/images/photo154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3174" y="442454"/>
            <a:ext cx="7789102" cy="57461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http://safetycenter.navy.mil/photo/images/photo15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935" y="471951"/>
            <a:ext cx="8125853" cy="5598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http://safetycenter.navy.mil/photo/images/photo15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652" y="297455"/>
            <a:ext cx="7418437" cy="59122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http://safetycenter.navy.mil/photo/images/photo1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2671" y="398209"/>
            <a:ext cx="7752735" cy="5814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ttp://safetycenter.navy.mil/photo/images/photo152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7852" y="545690"/>
            <a:ext cx="8722482" cy="5250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http://safetycenter.navy.mil/photo/images/photo152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6488" y="311348"/>
            <a:ext cx="6662385" cy="58092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</Words>
  <Application>Microsoft Office PowerPoint</Application>
  <PresentationFormat>On-screen Show (4:3)</PresentationFormat>
  <Paragraphs>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Unsafe acts –  unsafe conditions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>University of Miami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 Natalizio</dc:creator>
  <cp:lastModifiedBy>HNI</cp:lastModifiedBy>
  <cp:revision>14</cp:revision>
  <dcterms:created xsi:type="dcterms:W3CDTF">2011-07-26T19:15:39Z</dcterms:created>
  <dcterms:modified xsi:type="dcterms:W3CDTF">2011-11-02T20:21:04Z</dcterms:modified>
</cp:coreProperties>
</file>